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94" r:id="rId3"/>
    <p:sldId id="288" r:id="rId4"/>
    <p:sldId id="261" r:id="rId5"/>
    <p:sldId id="289" r:id="rId6"/>
    <p:sldId id="290" r:id="rId7"/>
    <p:sldId id="292" r:id="rId8"/>
    <p:sldId id="293" r:id="rId9"/>
    <p:sldId id="282" r:id="rId10"/>
    <p:sldId id="27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779CC93D-E52E-4D84-901B-11D7331DD495}">
          <p14:sldIdLst>
            <p14:sldId id="259"/>
            <p14:sldId id="294"/>
            <p14:sldId id="261"/>
            <p14:sldId id="288"/>
            <p14:sldId id="289"/>
            <p14:sldId id="290"/>
            <p14:sldId id="292"/>
            <p14:sldId id="293"/>
            <p14:sldId id="281"/>
            <p14:sldId id="282"/>
            <p14:sldId id="284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="" xmlns:p14="http://schemas.microsoft.com/office/powerpoint/2010/main" val="1"/>
    </p:ext>
    <p:ext uri="{D31A062A-798A-4329-ABDD-BBA856620510}">
      <p14:defaultImageDpi xmlns=""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 varScale="1">
        <p:scale>
          <a:sx n="64" d="100"/>
          <a:sy n="64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3816"/>
    </p:cViewPr>
  </p:sorterViewPr>
  <p:notesViewPr>
    <p:cSldViewPr>
      <p:cViewPr varScale="1">
        <p:scale>
          <a:sx n="65" d="100"/>
          <a:sy n="65" d="100"/>
        </p:scale>
        <p:origin x="-2160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6/10/2012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27764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6/10/2012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18071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b="1" dirty="0" smtClean="0"/>
              <a:t>Notes</a:t>
            </a:r>
          </a:p>
          <a:p>
            <a:pPr lvl="0">
              <a:buFontTx/>
              <a:buNone/>
            </a:pPr>
            <a:r>
              <a:rPr lang="en-US" dirty="0" smtClean="0"/>
              <a:t>Dean</a:t>
            </a:r>
            <a:r>
              <a:rPr lang="en-US" baseline="0" dirty="0" smtClean="0"/>
              <a:t> Hartwell has specialized in the research of planes and passengers of 9/11</a:t>
            </a:r>
            <a:endParaRPr lang="en-US" sz="1200" dirty="0" smtClean="0"/>
          </a:p>
          <a:p>
            <a:r>
              <a:rPr lang="en-US" sz="1200" dirty="0" smtClean="0"/>
              <a:t>These</a:t>
            </a:r>
            <a:r>
              <a:rPr lang="en-US" sz="1200" baseline="0" dirty="0" smtClean="0"/>
              <a:t> are his most up-to-date ideas and follows his books on the topic, </a:t>
            </a:r>
            <a:r>
              <a:rPr lang="en-US" sz="1200" i="1" baseline="0" dirty="0" smtClean="0"/>
              <a:t>Dead Men Talking </a:t>
            </a:r>
            <a:r>
              <a:rPr lang="en-US" sz="1200" baseline="0" dirty="0" smtClean="0"/>
              <a:t>and </a:t>
            </a:r>
            <a:r>
              <a:rPr lang="en-US" sz="1200" i="1" baseline="0" dirty="0" smtClean="0"/>
              <a:t>Planes without Passengers</a:t>
            </a:r>
            <a:endParaRPr lang="en-US" i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3011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3012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76F4-FC11-42FE-9D94-04E3E6D16C06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603230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official theory is certainly simple</a:t>
            </a:r>
          </a:p>
          <a:p>
            <a:r>
              <a:rPr lang="en-US" dirty="0" smtClean="0"/>
              <a:t>Go over the theory briefly to set up a comparison with it and with</a:t>
            </a:r>
            <a:r>
              <a:rPr lang="en-US" baseline="0" dirty="0" smtClean="0"/>
              <a:t> my alternative</a:t>
            </a:r>
          </a:p>
          <a:p>
            <a:r>
              <a:rPr lang="en-US" baseline="0" dirty="0" smtClean="0"/>
              <a:t>This theory is a lot like Oswald supposedly leaving evidence behind, then getting killed</a:t>
            </a:r>
          </a:p>
          <a:p>
            <a:r>
              <a:rPr lang="en-US" baseline="0" dirty="0" smtClean="0"/>
              <a:t>No one can verify OBL, Al-Qaeda, hijackings, phone calls,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Bureau of Transportation</a:t>
            </a:r>
            <a:r>
              <a:rPr lang="en-US" baseline="0" dirty="0" smtClean="0"/>
              <a:t> Statistics says only 93 and 175 flew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 smtClean="0"/>
              <a:t>Aircraft Communications Addressing and Reporting System says 93 flew near Champaign, IL after its “crash” in </a:t>
            </a:r>
            <a:r>
              <a:rPr lang="en-US" i="0" dirty="0" err="1" smtClean="0"/>
              <a:t>Shanksville</a:t>
            </a:r>
            <a:r>
              <a:rPr lang="en-US" i="0" dirty="0" smtClean="0"/>
              <a:t>, PA and that 175 flew near Pittsburgh, PA after its crash at World Trade Center in New York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ACARS has United 93 hundreds of miles away from where it supposedly crashed!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Question is not about any crash but about where 93 and 175 landed!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Map also shows the approximate distance of 93 from 175 via ACARS (although times were different)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Difficult to verify that any</a:t>
            </a:r>
            <a:r>
              <a:rPr lang="en-US" baseline="0" dirty="0" smtClean="0"/>
              <a:t> of these “passengers” existed as these identities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Best possibility for landing of 175.  This flight</a:t>
            </a:r>
            <a:r>
              <a:rPr lang="en-US" baseline="0" dirty="0" smtClean="0"/>
              <a:t> had time to fly into Cleveland by 10:40 AM, when a mystery plane is reported as having landed there.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Best known person on any of the “flights.”  But her flight, 77, never even took off!  How to explain those alleged phone calls to husband Ted?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Most </a:t>
            </a:r>
            <a:r>
              <a:rPr lang="en-US" dirty="0" err="1" smtClean="0"/>
              <a:t>recountings</a:t>
            </a:r>
            <a:r>
              <a:rPr lang="en-US" baseline="0" dirty="0" smtClean="0"/>
              <a:t> of “calls” from planes were from FBI reports of “relative” interviews.  Looks more like poor script writing.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5" y="1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1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9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6/10/2012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6/10/2012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5" y="1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1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6/10/2012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1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1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5" y="1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4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1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4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1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6/10/2012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6/10/2012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6/10/2012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6/10/2012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43545" y="1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1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6/10/2012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752600" y="914400"/>
            <a:ext cx="7018424" cy="2079625"/>
          </a:xfrm>
        </p:spPr>
        <p:txBody>
          <a:bodyPr>
            <a:noAutofit/>
          </a:bodyPr>
          <a:lstStyle/>
          <a:p>
            <a:r>
              <a:rPr lang="en-US" sz="5400" dirty="0"/>
              <a:t>The </a:t>
            </a:r>
            <a:r>
              <a:rPr lang="en-US" sz="5400" dirty="0" smtClean="0"/>
              <a:t>Planes </a:t>
            </a:r>
            <a:r>
              <a:rPr lang="en-US" sz="5400" dirty="0"/>
              <a:t>and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Passengers </a:t>
            </a:r>
            <a:r>
              <a:rPr lang="en-US" sz="5400" dirty="0" smtClean="0"/>
              <a:t>of 9/11: Where did they go?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endParaRPr lang="en-US" sz="2400" dirty="0" smtClean="0">
              <a:latin typeface="+mn-lt"/>
            </a:endParaRPr>
          </a:p>
          <a:p>
            <a:r>
              <a:rPr lang="en-US" sz="3200" dirty="0" smtClean="0">
                <a:latin typeface="+mn-lt"/>
              </a:rPr>
              <a:t>By </a:t>
            </a:r>
            <a:r>
              <a:rPr lang="en-US" sz="3200" dirty="0">
                <a:latin typeface="+mn-lt"/>
              </a:rPr>
              <a:t>Dean T. Hartwell, J.D.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1295400"/>
            <a:ext cx="48768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Hartwell Perspective</a:t>
            </a:r>
            <a:br>
              <a:rPr lang="en-US" dirty="0" smtClean="0"/>
            </a:br>
            <a:r>
              <a:rPr lang="en-US" sz="3100" b="0" dirty="0" smtClean="0"/>
              <a:t>Truth &amp; Relevance</a:t>
            </a:r>
            <a:endParaRPr lang="en-US" sz="3100" b="0" dirty="0"/>
          </a:p>
        </p:txBody>
      </p:sp>
      <p:sp>
        <p:nvSpPr>
          <p:cNvPr id="3" name="Rectangle 2"/>
          <p:cNvSpPr/>
          <p:nvPr/>
        </p:nvSpPr>
        <p:spPr>
          <a:xfrm>
            <a:off x="914400" y="5791200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www.DeanHartwell.com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734422"/>
            <a:ext cx="1715083" cy="2582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616200"/>
            <a:ext cx="1685535" cy="27011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34422"/>
            <a:ext cx="1849659" cy="2582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913" y="2748827"/>
            <a:ext cx="1684970" cy="256855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810000"/>
            <a:ext cx="4953000" cy="1905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“The truth is rarely pure and never simple.”</a:t>
            </a:r>
            <a:br>
              <a:rPr lang="en-US" sz="4800" dirty="0" smtClean="0"/>
            </a:br>
            <a:r>
              <a:rPr lang="en-US" sz="4800" dirty="0" smtClean="0"/>
              <a:t>-Oscar Wilde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1686684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168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BTS +</a:t>
            </a:r>
            <a:r>
              <a:rPr lang="en-US" dirty="0" smtClean="0"/>
              <a:t> </a:t>
            </a:r>
            <a:r>
              <a:rPr lang="en-US" dirty="0"/>
              <a:t>ACARS </a:t>
            </a:r>
            <a:r>
              <a:rPr lang="en-US" dirty="0" smtClean="0"/>
              <a:t>=  My Alternative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524001"/>
            <a:ext cx="7848600" cy="4191000"/>
          </a:xfrm>
        </p:spPr>
        <p:txBody>
          <a:bodyPr>
            <a:normAutofit/>
          </a:bodyPr>
          <a:lstStyle/>
          <a:p>
            <a:r>
              <a:rPr lang="en-US" sz="4400" dirty="0"/>
              <a:t>No Hijackers</a:t>
            </a:r>
          </a:p>
          <a:p>
            <a:r>
              <a:rPr lang="en-US" sz="4400" dirty="0"/>
              <a:t>Fake Phone Calls</a:t>
            </a:r>
          </a:p>
          <a:p>
            <a:r>
              <a:rPr lang="en-US" sz="4400" dirty="0"/>
              <a:t>No Real Passengers</a:t>
            </a:r>
          </a:p>
          <a:p>
            <a:r>
              <a:rPr lang="en-US" sz="4400" dirty="0"/>
              <a:t>No American 11 or 77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0731669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“The Truth </a:t>
            </a:r>
            <a:r>
              <a:rPr lang="en-US" dirty="0"/>
              <a:t>is 542 Miles Away”</a:t>
            </a:r>
          </a:p>
        </p:txBody>
      </p:sp>
      <p:pic>
        <p:nvPicPr>
          <p:cNvPr id="4" name="Content Placeholder 5" descr="newscleveland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0" y="1524001"/>
            <a:ext cx="6245829" cy="452596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2971800" y="3505200"/>
            <a:ext cx="3200400" cy="2286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Pictures </a:t>
            </a:r>
            <a:r>
              <a:rPr lang="en-US" dirty="0"/>
              <a:t>Tell the Story</a:t>
            </a:r>
          </a:p>
        </p:txBody>
      </p:sp>
      <p:pic>
        <p:nvPicPr>
          <p:cNvPr id="5" name="Content Placeholder 3" descr="flight93passengers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371601" y="1219201"/>
            <a:ext cx="7010400" cy="5160434"/>
          </a:xfr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9975963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Cleveland</a:t>
            </a:r>
            <a:endParaRPr lang="en-US" dirty="0"/>
          </a:p>
        </p:txBody>
      </p:sp>
      <p:pic>
        <p:nvPicPr>
          <p:cNvPr id="7" name="Content Placeholder 3" descr="clevelandairportpic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981200" y="1371600"/>
            <a:ext cx="5638800" cy="4482846"/>
          </a:xfr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7663527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Barbara Olsen</a:t>
            </a:r>
            <a:endParaRPr lang="en-US" dirty="0"/>
          </a:p>
        </p:txBody>
      </p:sp>
      <p:pic>
        <p:nvPicPr>
          <p:cNvPr id="5" name="Content Placeholder 3" descr="barbara_olson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743200" y="1295400"/>
            <a:ext cx="3962400" cy="4876800"/>
          </a:xfr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3406854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168"/>
            <a:ext cx="8077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Mark Bingham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524001"/>
            <a:ext cx="7848600" cy="4952999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A caller claiming to be passenger Mark Bingham said:</a:t>
            </a:r>
          </a:p>
          <a:p>
            <a:r>
              <a:rPr lang="en-US" sz="3200" dirty="0"/>
              <a:t>Caller: “Mom? This is Mark Bingham.  I want you to know that I love you. I’m on a flight from Newark to San Francisco and there are three guys who have taken over the plane and they say they have a bomb.”</a:t>
            </a:r>
          </a:p>
          <a:p>
            <a:r>
              <a:rPr lang="en-US" sz="3200" dirty="0"/>
              <a:t>Alice: “Who are these guys?</a:t>
            </a:r>
          </a:p>
          <a:p>
            <a:r>
              <a:rPr lang="en-US" sz="3200" dirty="0"/>
              <a:t>Caller: (after a pause) “You believe me, don’t you?</a:t>
            </a:r>
          </a:p>
          <a:p>
            <a:r>
              <a:rPr lang="en-US" sz="3200" dirty="0"/>
              <a:t>Alice: “Yes, Mark. I believe you. But who are these guys?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3095219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12664" y="1447800"/>
            <a:ext cx="5670492" cy="3962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800" dirty="0"/>
              <a:t>“If the facts don't fit the theory, change the facts.” </a:t>
            </a:r>
            <a:endParaRPr lang="en-US" sz="4800" dirty="0" smtClean="0"/>
          </a:p>
          <a:p>
            <a:pPr algn="r"/>
            <a:r>
              <a:rPr lang="en-US" sz="2400" dirty="0" smtClean="0"/>
              <a:t>-Albert </a:t>
            </a:r>
            <a:r>
              <a:rPr lang="en-US" sz="2400" dirty="0"/>
              <a:t>Einstein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1"/>
            <a:ext cx="7765663" cy="1647612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398</Words>
  <Application>Microsoft Office PowerPoint</Application>
  <PresentationFormat>On-screen Show (4:3)</PresentationFormat>
  <Paragraphs>53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Training</vt:lpstr>
      <vt:lpstr>The Planes and  Passengers of 9/11: Where did they go?</vt:lpstr>
      <vt:lpstr>“The truth is rarely pure and never simple.” -Oscar Wilde</vt:lpstr>
      <vt:lpstr>BTS + ACARS =  My Alternative Story</vt:lpstr>
      <vt:lpstr>“The Truth is 542 Miles Away”</vt:lpstr>
      <vt:lpstr>Pictures Tell the Story</vt:lpstr>
      <vt:lpstr>Cleveland</vt:lpstr>
      <vt:lpstr>Barbara Olsen</vt:lpstr>
      <vt:lpstr>The Mark Bingham Call</vt:lpstr>
      <vt:lpstr>Slide 9</vt:lpstr>
      <vt:lpstr>Hartwell Perspective Truth &amp; Relevance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2012-05-22T21:04:52Z</dcterms:created>
  <dcterms:modified xsi:type="dcterms:W3CDTF">2012-06-10T17:13:12Z</dcterms:modified>
</cp:coreProperties>
</file>